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89" r:id="rId3"/>
    <p:sldId id="290" r:id="rId4"/>
    <p:sldId id="291" r:id="rId5"/>
    <p:sldId id="292" r:id="rId6"/>
    <p:sldId id="294" r:id="rId7"/>
    <p:sldId id="293" r:id="rId8"/>
    <p:sldId id="295" r:id="rId9"/>
    <p:sldId id="296" r:id="rId10"/>
    <p:sldId id="29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TEAM NAME" id="{4BF9FE04-96CA-47BB-94E5-D5303BAEF062}">
          <p14:sldIdLst>
            <p14:sldId id="289"/>
            <p14:sldId id="290"/>
            <p14:sldId id="291"/>
            <p14:sldId id="292"/>
            <p14:sldId id="294"/>
            <p14:sldId id="293"/>
            <p14:sldId id="295"/>
            <p14:sldId id="296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834" autoAdjust="0"/>
  </p:normalViewPr>
  <p:slideViewPr>
    <p:cSldViewPr snapToGrid="0">
      <p:cViewPr varScale="1">
        <p:scale>
          <a:sx n="158" d="100"/>
          <a:sy n="158" d="100"/>
        </p:scale>
        <p:origin x="156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11486A-7EFF-49F0-847C-9907BAA9F43F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2A0386-0DE3-4A31-BD59-0D5573C89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42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AD1FB-72C7-48E3-945C-30441B536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D85022-86E6-40EB-B253-C50B8CF2CE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6BF0-FA79-4898-8F64-ABB35DEBB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E7EBE-9FC8-4F0C-9147-1DC8D5544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E617C-BD97-4C95-AFCB-494E5F9B8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27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162DD-8335-4DC3-9C28-6EC1303D8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8C3A4-FBC8-415D-B78E-3D14857DF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4114F-1ADB-4B78-B6BC-C54F03F00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F6E78-9F57-489E-A22F-98ADE2E4F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9C1B1-EBDE-4000-A8CD-D22C49A6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1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76126B-B052-4A8A-B03C-56E458BC21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2F058-245F-4DE5-A0D8-146C5DDE2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0619A-EA9F-4CF7-B0AC-B6AEA8781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9C27-0F22-492F-A183-90C6280AF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81A74-4709-4588-98E9-2B443947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41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65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80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55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106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6305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395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92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41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8CEE8-42B4-48E5-B4B3-098773801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30AFD-3E10-4726-8ECC-056621EA7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A78C8-8A25-44D8-8718-76F5C60F6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6E659-1046-4648-9094-ED9FBE619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39CA3-0232-40EE-B8AE-969E04E80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4055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14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382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30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C17CF-51EB-4B3F-B077-FBBEDF6A2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D2805-6DBE-4C2C-AAAE-0993776FA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E7D67-1287-404E-B227-324F3E5C9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01564-10BE-4371-9879-81F1C3C6A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FF561-F0EB-4968-888F-153B3FAE9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39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301B8-7358-46C6-BA5C-B6233B2FA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845F2-D15A-431B-983C-EE0CD6FAB1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8A3E29-A1F4-4FC7-B4E5-761E6831B5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D1075D-D1C5-4BE6-AF8B-647F35963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A0650-8D55-4012-B153-5EC619F93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D914-D45C-4C1E-B107-45AA685AA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87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02A1-21E7-4E3B-AC5D-D90EAC877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27032-7950-4A5F-801A-E48D83C41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CAEF8-4BAF-4A35-805A-3CEF6667E7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C7B1C4-BF47-40AE-821F-0E8EDA691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7BBB0B-3ECE-4106-86C3-D6F29661E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76E6CD-F78B-4A84-9502-110E4A033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71BA58-E36C-4D33-8E07-C417C722E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3D751-8135-4C1C-B8A3-2059FF8E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FD414-D2BA-4338-A895-29E6A989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59978D-D1B5-4183-9D67-67CED36C8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D80DE-ED75-4CD2-B29D-C91FB124D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F3A297-71ED-4A54-BB36-474F06B29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16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9001C4-7247-4741-9C80-045A33DC4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BF7AA4-BAEE-45B1-BC82-4F0915F47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E3257-C921-49E1-8E14-BD5E046D1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69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4F85A-261C-4B86-BA4B-121F724D6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6E1E8-0E4A-4711-89FF-3498F7F81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5837F8-08B4-4971-8327-20CB89617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3174E-3AD9-4E91-97AC-E9D9BA64F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EE79F-1AF8-4955-8539-7027D89DF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4E9D3-DB77-46BE-982F-E397BB44A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6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DDC1-D1C0-4CC8-B13E-AC3A4D5BD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069ADD-7DA2-4032-A8CB-A237CAF4F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67DE5-738D-407D-B04C-29C60CB01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A52598-395A-40D4-BDD3-C23232FE0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A22605-A543-4CEE-807D-7629A519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31FDA6-56A4-47DF-BA49-5CDEE0E4C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13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587C85-B6FD-4B47-A8EB-F3EE4C789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EC3A1-F624-4622-8F91-CDB6243A7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27D54-9344-4373-BCB1-58CE69D2ED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ACE34-028F-4EBD-A454-C63BA839E47D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ABD86-4E01-4703-93C2-276DC8D46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1FC1C-28D9-4B8D-A350-804E5D15F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3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8CC2A2-2153-4822-AAF2-4E3B55C4F594}" type="datetimeFigureOut">
              <a:rPr lang="en-US" smtClean="0"/>
              <a:t>5/5/2019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66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2393C4"/>
                </a:solidFill>
              </a:rPr>
              <a:t>CV Final Project</a:t>
            </a:r>
            <a:endParaRPr lang="en-US" sz="4400" dirty="0">
              <a:solidFill>
                <a:srgbClr val="2393C4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F6EB6-39B9-4E66-AF0A-F9B9B013D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62475"/>
            <a:ext cx="7886700" cy="126904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393C4"/>
                </a:solidFill>
              </a:rPr>
              <a:t>Dash, but in CV</a:t>
            </a:r>
          </a:p>
          <a:p>
            <a:r>
              <a:rPr lang="en-US" sz="2400" dirty="0">
                <a:solidFill>
                  <a:srgbClr val="2393C4"/>
                </a:solidFill>
              </a:rPr>
              <a:t>Stanley Yip and Tyler </a:t>
            </a:r>
            <a:r>
              <a:rPr lang="en-US" sz="2400" dirty="0" err="1">
                <a:solidFill>
                  <a:srgbClr val="2393C4"/>
                </a:solidFill>
              </a:rPr>
              <a:t>Schicke</a:t>
            </a:r>
            <a:endParaRPr lang="en-US" sz="2400" dirty="0">
              <a:solidFill>
                <a:srgbClr val="2393C4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C00816-45D6-418F-8921-24E1536291ED}"/>
              </a:ext>
            </a:extLst>
          </p:cNvPr>
          <p:cNvSpPr/>
          <p:nvPr/>
        </p:nvSpPr>
        <p:spPr>
          <a:xfrm>
            <a:off x="4269181" y="1026475"/>
            <a:ext cx="3687288" cy="4782787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380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EBA6A-EE9E-451D-8E53-C58F14064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0C6FE-0E2E-4807-967F-735FF8DD9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You, a Brown student, are studying abroad</a:t>
            </a:r>
          </a:p>
          <a:p>
            <a:pPr lvl="1"/>
            <a:r>
              <a:rPr lang="en-US" dirty="0"/>
              <a:t>Being the Brown student that you are, you didn’t prepare to study abroad…</a:t>
            </a:r>
          </a:p>
          <a:p>
            <a:pPr lvl="1"/>
            <a:r>
              <a:rPr lang="en-US" dirty="0"/>
              <a:t>Uh oh…</a:t>
            </a:r>
          </a:p>
          <a:p>
            <a:pPr lvl="1"/>
            <a:r>
              <a:rPr lang="en-US" dirty="0"/>
              <a:t>If only you had an app that could help you out…</a:t>
            </a:r>
          </a:p>
          <a:p>
            <a:pPr marL="3429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19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3EB48-17C3-4604-B9D3-BE9E89D40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Presenting: Google Translate Word Lens!</a:t>
            </a:r>
          </a:p>
        </p:txBody>
      </p:sp>
      <p:pic>
        <p:nvPicPr>
          <p:cNvPr id="1026" name="Picture 2" descr="Image result for google word lens">
            <a:extLst>
              <a:ext uri="{FF2B5EF4-FFF2-40B4-BE49-F238E27FC236}">
                <a16:creationId xmlns:a16="http://schemas.microsoft.com/office/drawing/2014/main" id="{A3D48899-33C2-45E6-B98F-706476F7E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0" y="1952741"/>
            <a:ext cx="5905500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6775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EBA6A-EE9E-451D-8E53-C58F14064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0C6FE-0E2E-4807-967F-735FF8DD9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You, a Brown student, are studying abroad</a:t>
            </a:r>
          </a:p>
          <a:p>
            <a:pPr lvl="1"/>
            <a:r>
              <a:rPr lang="en-US" dirty="0"/>
              <a:t>Being the Brown student that you are, you didn’t prepare to study abroad…</a:t>
            </a:r>
          </a:p>
          <a:p>
            <a:pPr lvl="1"/>
            <a:r>
              <a:rPr lang="en-US" dirty="0"/>
              <a:t>Uh oh…</a:t>
            </a:r>
          </a:p>
          <a:p>
            <a:pPr lvl="1"/>
            <a:r>
              <a:rPr lang="en-US" dirty="0"/>
              <a:t>If only you had an app that could help you out…</a:t>
            </a:r>
          </a:p>
          <a:p>
            <a:r>
              <a:rPr lang="en-US" dirty="0"/>
              <a:t>But you’re a Brown student, why support a tech giant like Google when you could support local businesses?</a:t>
            </a:r>
          </a:p>
        </p:txBody>
      </p:sp>
    </p:spTree>
    <p:extLst>
      <p:ext uri="{BB962C8B-B14F-4D97-AF65-F5344CB8AC3E}">
        <p14:creationId xmlns:p14="http://schemas.microsoft.com/office/powerpoint/2010/main" val="117535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575D5-BF48-4959-8177-74824C956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6DCBF-1F2B-4614-BF28-F458FBC2B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revolutionize the phone camera app industry, we’ve harnessed the power of Machine Learning and AI to bring to you the most powerful tool to have ever hit the market…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Presenting: Word Guider!</a:t>
            </a:r>
          </a:p>
        </p:txBody>
      </p:sp>
    </p:spTree>
    <p:extLst>
      <p:ext uri="{BB962C8B-B14F-4D97-AF65-F5344CB8AC3E}">
        <p14:creationId xmlns:p14="http://schemas.microsoft.com/office/powerpoint/2010/main" val="3585246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B4674-91F2-4AA6-98F0-1770B957F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F9361-3195-4FE8-91AC-EACECED75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import </a:t>
            </a:r>
            <a:r>
              <a:rPr lang="en-US" dirty="0" err="1">
                <a:latin typeface="Consolas" panose="020B0609020204030204" pitchFamily="49" charset="0"/>
              </a:rPr>
              <a:t>ocr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import webcam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from google import translate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from cs1430 import </a:t>
            </a:r>
            <a:r>
              <a:rPr lang="en-US" dirty="0" err="1">
                <a:latin typeface="Consolas" panose="020B0609020204030204" pitchFamily="49" charset="0"/>
              </a:rPr>
              <a:t>final_project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while True: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</a:rPr>
              <a:t>final_project.run</a:t>
            </a:r>
            <a:r>
              <a:rPr lang="en-US" dirty="0">
                <a:latin typeface="Consolas" panose="020B0609020204030204" pitchFamily="49" charset="0"/>
              </a:rPr>
              <a:t>(translate(</a:t>
            </a:r>
            <a:r>
              <a:rPr lang="en-US" dirty="0" err="1">
                <a:latin typeface="Consolas" panose="020B0609020204030204" pitchFamily="49" charset="0"/>
              </a:rPr>
              <a:t>ocr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webcam.image</a:t>
            </a:r>
            <a:r>
              <a:rPr lang="en-US" dirty="0">
                <a:latin typeface="Consolas" panose="020B0609020204030204" pitchFamily="49" charset="0"/>
              </a:rPr>
              <a:t>)))</a:t>
            </a:r>
          </a:p>
        </p:txBody>
      </p:sp>
    </p:spTree>
    <p:extLst>
      <p:ext uri="{BB962C8B-B14F-4D97-AF65-F5344CB8AC3E}">
        <p14:creationId xmlns:p14="http://schemas.microsoft.com/office/powerpoint/2010/main" val="322957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50811-F9E2-4D09-84DB-40DA2557A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8B21EC-A9DD-48A3-903A-104DCBE24A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BF43071-0B82-47E6-ABCA-F7784F9CB4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759" y="2505075"/>
            <a:ext cx="2495694" cy="3684588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FFEC17-846D-40DC-A264-3FE184646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After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665AE-E16B-419C-AC11-C431370CA24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737" y="2505075"/>
            <a:ext cx="3352613" cy="3684588"/>
          </a:xfrm>
        </p:spPr>
      </p:pic>
    </p:spTree>
    <p:extLst>
      <p:ext uri="{BB962C8B-B14F-4D97-AF65-F5344CB8AC3E}">
        <p14:creationId xmlns:p14="http://schemas.microsoft.com/office/powerpoint/2010/main" val="360310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AE206-4858-4646-ABFA-02ADEAFF6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Common Example…</a:t>
            </a:r>
          </a:p>
        </p:txBody>
      </p:sp>
      <p:pic>
        <p:nvPicPr>
          <p:cNvPr id="8" name="video">
            <a:hlinkClick r:id="" action="ppaction://media"/>
            <a:extLst>
              <a:ext uri="{FF2B5EF4-FFF2-40B4-BE49-F238E27FC236}">
                <a16:creationId xmlns:a16="http://schemas.microsoft.com/office/drawing/2014/main" id="{ADB6DCAE-6EFB-470A-ADCF-766E67E563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5574" y="1825625"/>
            <a:ext cx="5512851" cy="4351338"/>
          </a:xfrm>
        </p:spPr>
      </p:pic>
    </p:spTree>
    <p:extLst>
      <p:ext uri="{BB962C8B-B14F-4D97-AF65-F5344CB8AC3E}">
        <p14:creationId xmlns:p14="http://schemas.microsoft.com/office/powerpoint/2010/main" val="250691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3EAFC-AB20-42F3-AE45-5BE31BE9F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84FB5-5A1D-41C7-A9EE-A8FA17D7EF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Word Lens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A36A16-07D6-450E-AC1F-C88D0B76EED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Owned by a giant tech company</a:t>
            </a:r>
          </a:p>
          <a:p>
            <a:r>
              <a:rPr lang="en-US" dirty="0"/>
              <a:t>Doesn’t show you cool filters</a:t>
            </a:r>
          </a:p>
          <a:p>
            <a:endParaRPr lang="en-US" dirty="0"/>
          </a:p>
          <a:p>
            <a:r>
              <a:rPr lang="en-US" dirty="0"/>
              <a:t>Lame name</a:t>
            </a:r>
          </a:p>
          <a:p>
            <a:r>
              <a:rPr lang="en-US" dirty="0"/>
              <a:t>Boring, expected results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2777F1-5F86-4567-8BF4-3B5EFC83A4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Word Guider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BDF69D-537E-489D-8389-479D80805FF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Not owned by any company</a:t>
            </a:r>
          </a:p>
          <a:p>
            <a:r>
              <a:rPr lang="en-US" dirty="0"/>
              <a:t>Shows you how the camera sees  you</a:t>
            </a:r>
          </a:p>
          <a:p>
            <a:r>
              <a:rPr lang="en-US" dirty="0"/>
              <a:t>Cool name!</a:t>
            </a:r>
          </a:p>
          <a:p>
            <a:r>
              <a:rPr lang="en-US" dirty="0"/>
              <a:t>Unique and quirky results</a:t>
            </a:r>
          </a:p>
        </p:txBody>
      </p:sp>
    </p:spTree>
    <p:extLst>
      <p:ext uri="{BB962C8B-B14F-4D97-AF65-F5344CB8AC3E}">
        <p14:creationId xmlns:p14="http://schemas.microsoft.com/office/powerpoint/2010/main" val="182305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234</Words>
  <Application>Microsoft Office PowerPoint</Application>
  <PresentationFormat>On-screen Show (4:3)</PresentationFormat>
  <Paragraphs>45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Office Theme</vt:lpstr>
      <vt:lpstr>1_Office Theme</vt:lpstr>
      <vt:lpstr>CV Final Project</vt:lpstr>
      <vt:lpstr>The Problem…</vt:lpstr>
      <vt:lpstr>Presenting: Google Translate Word Lens!</vt:lpstr>
      <vt:lpstr>The Problem…</vt:lpstr>
      <vt:lpstr>Our Tools</vt:lpstr>
      <vt:lpstr>The Code</vt:lpstr>
      <vt:lpstr>A Good Example</vt:lpstr>
      <vt:lpstr>A More Common Example…</vt:lpstr>
      <vt:lpstr>In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project name</dc:title>
  <dc:creator>James Tompkin</dc:creator>
  <cp:lastModifiedBy>Stanley Yip</cp:lastModifiedBy>
  <cp:revision>6</cp:revision>
  <dcterms:created xsi:type="dcterms:W3CDTF">2019-05-03T23:00:07Z</dcterms:created>
  <dcterms:modified xsi:type="dcterms:W3CDTF">2019-05-06T03:04:41Z</dcterms:modified>
</cp:coreProperties>
</file>

<file path=docProps/thumbnail.jpeg>
</file>